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63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 пьете минеральную воду?</a:t>
            </a:r>
          </a:p>
        </c:rich>
      </c:tx>
      <c:layout>
        <c:manualLayout>
          <c:xMode val="edge"/>
          <c:yMode val="edge"/>
          <c:x val="0.10489386413205551"/>
          <c:y val="3.870053149828180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89095587458741E-3"/>
          <c:y val="0.22766421100395084"/>
          <c:w val="0.84518163962577542"/>
          <c:h val="0.70489417721811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такое сероводород?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rgbClr val="0070C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1">
                    <a:satMod val="300000"/>
                  </a:schemeClr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43675410334524"/>
          <c:y val="0.31482171755875421"/>
          <c:w val="0.21309967752121109"/>
          <c:h val="0.6210655967327812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Знаете ли Вы о источниках сероводорода?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50306215976002"/>
          <c:y val="3.631567142434907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85998777913565E-2"/>
          <c:y val="0.18827310592324123"/>
          <c:w val="0.71820717836907022"/>
          <c:h val="0.79655772000176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о источниках сероводорода?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/>
        </a:solidFill>
      </c:spPr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084721198877745"/>
          <c:y val="0.21461892735106222"/>
          <c:w val="0.25915278801122255"/>
          <c:h val="0.7132925785851571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Знаете ли Вы о источниках сероводорода?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50306215976002"/>
          <c:y val="3.631567142434907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85998777913565E-2"/>
          <c:y val="0.18827310592324123"/>
          <c:w val="0.71820717836907022"/>
          <c:h val="0.79655772000176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источник о источнике сероводорода нашего края?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084721198877745"/>
          <c:y val="0.21461892735106222"/>
          <c:w val="0.25915278801122255"/>
          <c:h val="0.7132925785851571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Знаете ли Вы о источниках сероводорода?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50306215976002"/>
          <c:y val="3.631567142434907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85998777913565E-2"/>
          <c:y val="0.18827310592324123"/>
          <c:w val="0.71820717836907022"/>
          <c:h val="0.79655772000176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источник о источнике сероводорода нашего края?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084721198877745"/>
          <c:y val="0.21461892735106222"/>
          <c:w val="0.25915278801122255"/>
          <c:h val="0.7132925785851571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Вы пробовали воду из нашего источника?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150306215976002"/>
          <c:y val="3.631567142434907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85998777913565E-2"/>
          <c:y val="0.18827310592324123"/>
          <c:w val="0.71820717836907022"/>
          <c:h val="0.79655772000176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источник о источнике сероводорода нашего края?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084721198877745"/>
          <c:y val="0.21461892735106222"/>
          <c:w val="0.25915278801122255"/>
          <c:h val="0.7132925785851571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>
                <a:effectLst/>
              </a:rPr>
              <a:t>Понравилась ли она Вам?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832823940759556"/>
          <c:y val="3.6315768221280027E-2"/>
        </c:manualLayout>
      </c:layout>
      <c:overlay val="0"/>
      <c:spPr>
        <a:noFill/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85998777913565E-2"/>
          <c:y val="0.18827310592324123"/>
          <c:w val="0.71820717836907022"/>
          <c:h val="0.79655772000176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источник о источнике сероводорода нашего края?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/>
        </a:solidFill>
      </c:spPr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084721198877745"/>
          <c:y val="0.21461892735106222"/>
          <c:w val="0.25915278801122255"/>
          <c:h val="0.7132925785851571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atoriums.com/ru/vengriya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www.sanatoriums.com/ru/yurmal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natoriums.com/ru/pieshtyany" TargetMode="External"/><Relationship Id="rId5" Type="http://schemas.openxmlformats.org/officeDocument/2006/relationships/image" Target="../media/image14.jpg"/><Relationship Id="rId10" Type="http://schemas.openxmlformats.org/officeDocument/2006/relationships/hyperlink" Target="https://www.sanatoriums.com/ru/pyatigorsk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www.sanatoriums.com/ru/rossiy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zaz.ru/uploads/images/i/s/t/istochnik_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87471"/>
            <a:ext cx="7772400" cy="111283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</a:t>
            </a:r>
            <a:r>
              <a:rPr lang="ru-RU" b="1" dirty="0"/>
              <a:t>Источник сероводорода нашего края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6400800" cy="10715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Пономарев Иван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12545"/>
              </p:ext>
            </p:extLst>
          </p:nvPr>
        </p:nvGraphicFramePr>
        <p:xfrm>
          <a:off x="15077" y="1"/>
          <a:ext cx="9128923" cy="2756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77003"/>
                <a:gridCol w="1656184"/>
                <a:gridCol w="1080120"/>
                <a:gridCol w="1115616"/>
              </a:tblGrid>
              <a:tr h="183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ответы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Что такое сероводород?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а)да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б)нет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4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2.Знаете ли Вы о источниках сероводорода?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а)да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б)нет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54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Знаете ли Вы источник о источнике сероводорода нашего края?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а)да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б)нет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6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Вы пробовали воду из нашего источника?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а)да</a:t>
                      </a:r>
                      <a:endParaRPr lang="ru-RU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б)нет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66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Понравилась ли она Вам?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а)да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б)нет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46530858"/>
              </p:ext>
            </p:extLst>
          </p:nvPr>
        </p:nvGraphicFramePr>
        <p:xfrm>
          <a:off x="15077" y="2756562"/>
          <a:ext cx="4680431" cy="172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6892067"/>
              </p:ext>
            </p:extLst>
          </p:nvPr>
        </p:nvGraphicFramePr>
        <p:xfrm>
          <a:off x="4695508" y="2741481"/>
          <a:ext cx="4448492" cy="174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94055566"/>
              </p:ext>
            </p:extLst>
          </p:nvPr>
        </p:nvGraphicFramePr>
        <p:xfrm>
          <a:off x="15077" y="4484452"/>
          <a:ext cx="4788024" cy="123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78319854"/>
              </p:ext>
            </p:extLst>
          </p:nvPr>
        </p:nvGraphicFramePr>
        <p:xfrm>
          <a:off x="4803101" y="4484452"/>
          <a:ext cx="4340899" cy="1233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4909682"/>
              </p:ext>
            </p:extLst>
          </p:nvPr>
        </p:nvGraphicFramePr>
        <p:xfrm>
          <a:off x="19240" y="5718175"/>
          <a:ext cx="4783861" cy="11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57803327"/>
              </p:ext>
            </p:extLst>
          </p:nvPr>
        </p:nvGraphicFramePr>
        <p:xfrm>
          <a:off x="4803101" y="5718176"/>
          <a:ext cx="4340899" cy="11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www.wallpage.ru/imgbig/wallpapers_76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28628"/>
            <a:ext cx="7772400" cy="857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/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975" y="1124744"/>
            <a:ext cx="8245580" cy="5429288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правильный подбор сероводородной воды - дело довольно тонкое, ведь надо учесть многие особенности организма. Здесь важно не только выбрать нужную воду, но и назначить правильную дозировку и определить способ лечения: до еды, после еды, в холодном или в тёплом виде и т.д.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 народе говорили: «покой пьёт воду, а беспокойство - мёд». Когда мы нервничаем, нас тянет на сладкое, а зря - нужно пить воду. Чистая вода - это наилучшее питьё для всех сезонов, возрастов и настроений. По данным учёных, употребление только экологически чистой воды добавляет 8-10 лет жизни.</a:t>
            </a:r>
          </a:p>
          <a:p>
            <a:endParaRPr lang="ru-RU" dirty="0"/>
          </a:p>
        </p:txBody>
      </p:sp>
      <p:sp>
        <p:nvSpPr>
          <p:cNvPr id="29698" name="AutoShape 2" descr="https://about-yoga.ru/uploads/32/04/f1/b1/7d/a8/18/07/e7b5ff191520ce478b8f710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-32" b="535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0722" name="AutoShape 2" descr="https://arhivurokov.ru/kopilka/uploads/user_file_5739986d965af/obieriezhnomotnoshieniikvodie_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olgodonskoiraion.ru/images/stories/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75" y="105273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i="1" dirty="0" smtClean="0"/>
              <a:t>Цель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/>
              <a:t>- оценка качества сероводородных вод, правила их использования;</a:t>
            </a:r>
            <a:br>
              <a:rPr lang="ru-RU" sz="2800" b="1" dirty="0"/>
            </a:br>
            <a:r>
              <a:rPr lang="ru-RU" sz="2800" b="1" dirty="0"/>
              <a:t>- расширение кругозора; развитие коммуникативных навыков.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877" y="3458840"/>
            <a:ext cx="8358246" cy="257176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Задачи: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ознакомиться </a:t>
            </a:r>
            <a:r>
              <a:rPr lang="ru-RU" sz="2400" b="1" dirty="0">
                <a:solidFill>
                  <a:schemeClr val="tx1"/>
                </a:solidFill>
              </a:rPr>
              <a:t>с литературой в интернете, посвященную сероводородным  источникам, узнать какую воду называют сероводородной, как образуется  в природе, как люди используют сероводородные источники, рассказать об источнике сероводорода в нашем краю?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allpaper.zone/img/1961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i="1" dirty="0"/>
              <a:t>Сероводород</a:t>
            </a:r>
            <a:endParaRPr lang="ru-RU" dirty="0"/>
          </a:p>
        </p:txBody>
      </p:sp>
      <p:sp>
        <p:nvSpPr>
          <p:cNvPr id="1026" name="AutoShape 2" descr="http://images.forwallpaper.com/files/images/a/adb5/adb5cac8/312304/water-is-li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755753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бесцветный газ, имеет характерный запах тухлых яиц, в газообразном виде очень ядовит.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652816"/>
            <a:ext cx="4970995" cy="2182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52815"/>
            <a:ext cx="2978644" cy="218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004" y="2130425"/>
            <a:ext cx="7772400" cy="1012823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Значение: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7272366" cy="32575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Вода является для человека наиболее ценным природным богатством, потому что она незаменима. Нет ни одной отрасли хозяйства, где не использовалась бы вода. Таким образом, вода – это источник всего живого на Земле. Нет воды – нет жизни. Ведь не случайно жизнь есть только на нашей планете. Это тот источник, благодаря которому, поддерживается жизнь.</a:t>
            </a:r>
          </a:p>
          <a:p>
            <a:pPr algn="just"/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44" y="88900"/>
            <a:ext cx="5384056" cy="26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/>
              <a:t>Хронический полиартрит различного происхождения</a:t>
            </a:r>
          </a:p>
          <a:p>
            <a:pPr lvl="0"/>
            <a:r>
              <a:rPr lang="ru-RU" sz="3200" dirty="0"/>
              <a:t>Заболевания нервной системы </a:t>
            </a:r>
          </a:p>
          <a:p>
            <a:pPr lvl="0"/>
            <a:r>
              <a:rPr lang="ru-RU" sz="3200" dirty="0"/>
              <a:t>Хроническая экзема во всех формах</a:t>
            </a:r>
          </a:p>
          <a:p>
            <a:pPr lvl="0"/>
            <a:r>
              <a:rPr lang="ru-RU" sz="3200" dirty="0"/>
              <a:t>Бесплодие </a:t>
            </a:r>
          </a:p>
          <a:p>
            <a:pPr lvl="0"/>
            <a:r>
              <a:rPr lang="ru-RU" sz="3200" dirty="0"/>
              <a:t>Хронический простатит </a:t>
            </a:r>
          </a:p>
        </p:txBody>
      </p:sp>
    </p:spTree>
    <p:extLst>
      <p:ext uri="{BB962C8B-B14F-4D97-AF65-F5344CB8AC3E}">
        <p14:creationId xmlns:p14="http://schemas.microsoft.com/office/powerpoint/2010/main" val="386384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42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5" y="332656"/>
            <a:ext cx="85689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 рекомендовано лечение сульфидными водами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заболеваниях сердечно-сосудистой системы (после перенесенного повторного инфаркта миокарда</a:t>
            </a:r>
            <a:r>
              <a:rPr lang="ru-RU" sz="2400" dirty="0" smtClean="0"/>
              <a:t>, </a:t>
            </a:r>
            <a:r>
              <a:rPr lang="ru-RU" sz="2400" dirty="0"/>
              <a:t>при тяжелых нарушениях ритма сердечной деятельности и аневризме</a:t>
            </a:r>
            <a:r>
              <a:rPr lang="ru-RU" sz="2400" dirty="0" smtClean="0"/>
              <a:t>, с </a:t>
            </a:r>
            <a:r>
              <a:rPr lang="ru-RU" sz="2400" dirty="0"/>
              <a:t>тяжелыми частыми приступами стенокардии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 тяжелой формой атеросклероза сосудов головного мозга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заболеваниях с недостаточностью кровообращения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ревматоидных артритах с высокой активностью воспалительного процесса и артритах туберкулезной этиологии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язвенной болезни желудка и двенадцатиперстной кишки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хроническом нефрите и нефрозе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заболеваниях печени и желчевыводящих путей;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некоторых хронических заболеваниях щитовидной железы.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9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" y="-14493"/>
            <a:ext cx="4532174" cy="3005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9040"/>
            <a:ext cx="4611827" cy="3068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74" y="3789040"/>
            <a:ext cx="4611827" cy="3068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1"/>
            <a:ext cx="4532175" cy="301595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36290"/>
              </p:ext>
            </p:extLst>
          </p:nvPr>
        </p:nvGraphicFramePr>
        <p:xfrm>
          <a:off x="20965" y="2990536"/>
          <a:ext cx="91089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481"/>
                <a:gridCol w="45544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курорт </a:t>
                      </a:r>
                      <a:r>
                        <a:rPr lang="ru-RU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Пиештяны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Словакии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курорт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Кемери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часть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латвийской  </a:t>
                      </a:r>
                      <a:r>
                        <a:rPr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Юрмалы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курорт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Харкань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 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Венгрии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 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России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, 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Пятигорск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0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IMG_20200912_1153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08" y="3284984"/>
            <a:ext cx="475891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20200912_1144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243"/>
            <a:ext cx="4365008" cy="32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20200912_1143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0"/>
            <a:ext cx="3390900" cy="45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33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468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«Источник сероводорода нашего края»</vt:lpstr>
      <vt:lpstr>Цель проекта: - оценка качества сероводородных вод, правила их использования; - расширение кругозора; развитие коммуникативных навыков. </vt:lpstr>
      <vt:lpstr>Сероводород</vt:lpstr>
      <vt:lpstr>Значение: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«Вода -   источник жизни»</dc:title>
  <cp:lastModifiedBy>Пользователь Windows</cp:lastModifiedBy>
  <cp:revision>27</cp:revision>
  <dcterms:modified xsi:type="dcterms:W3CDTF">2020-11-30T04:34:39Z</dcterms:modified>
</cp:coreProperties>
</file>